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3" r:id="rId8"/>
    <p:sldId id="284" r:id="rId9"/>
    <p:sldId id="28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coalainformala.r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 anchor="ctr">
            <a:normAutofit/>
          </a:bodyPr>
          <a:lstStyle/>
          <a:p>
            <a:r>
              <a:rPr lang="en-US" sz="4000" dirty="0"/>
              <a:t>WWW Lifecyle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2" y="4725732"/>
            <a:ext cx="3485072" cy="458744"/>
          </a:xfrm>
        </p:spPr>
        <p:txBody>
          <a:bodyPr anchor="b">
            <a:normAutofit fontScale="85000" lnSpcReduction="20000"/>
          </a:bodyPr>
          <a:lstStyle/>
          <a:p>
            <a:pPr algn="r"/>
            <a:r>
              <a:rPr lang="en-US" dirty="0">
                <a:solidFill>
                  <a:srgbClr val="5792BA"/>
                </a:solidFill>
              </a:rPr>
              <a:t>Alexandru Turtu</a:t>
            </a:r>
          </a:p>
          <a:p>
            <a:pPr algn="l"/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1. The “caller”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5D5A4-0299-4C83-A3DF-18224AEEB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1"/>
            <a:ext cx="10353762" cy="1790874"/>
          </a:xfrm>
        </p:spPr>
        <p:txBody>
          <a:bodyPr>
            <a:normAutofit/>
          </a:bodyPr>
          <a:lstStyle/>
          <a:p>
            <a:r>
              <a:rPr lang="en-US" dirty="0"/>
              <a:t>The user opens the browser ( Client)</a:t>
            </a:r>
          </a:p>
          <a:p>
            <a:r>
              <a:rPr lang="en-US" dirty="0"/>
              <a:t>The user inputs the web address(ex. https://scoalainformala.ro/)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BAB17D-9FDC-418B-B25B-D666E179D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250" y="4338568"/>
            <a:ext cx="8686851" cy="61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A3106-E7A5-431C-AF16-CC67ACE8C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The “phone book”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D1BA2-0238-41DC-8D08-CC3460633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491530"/>
            <a:ext cx="10353762" cy="3299669"/>
          </a:xfrm>
        </p:spPr>
        <p:txBody>
          <a:bodyPr/>
          <a:lstStyle/>
          <a:p>
            <a:r>
              <a:rPr lang="en-US" dirty="0"/>
              <a:t>DNS (domain name Server) can be considered the “phone book” of the internet</a:t>
            </a:r>
          </a:p>
          <a:p>
            <a:r>
              <a:rPr lang="en-US" dirty="0"/>
              <a:t>The client send a request he wants to visit </a:t>
            </a:r>
            <a:r>
              <a:rPr lang="en-US" dirty="0">
                <a:hlinkClick r:id="rId2"/>
              </a:rPr>
              <a:t>https://scoalainformala.ro/</a:t>
            </a:r>
            <a:endParaRPr lang="en-US" dirty="0"/>
          </a:p>
          <a:p>
            <a:r>
              <a:rPr lang="en-US" dirty="0"/>
              <a:t>The DNS serve, will look up the domain and find the IP address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A37A1A-CC86-4608-8DE0-28A9960E5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1673" y="4562669"/>
            <a:ext cx="4338005" cy="205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925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AC29C-26F8-4E80-AF97-85E66D0AD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The “phone number” and dial	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46CAF-4431-4FF4-B466-23087A372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4423" y="2406355"/>
            <a:ext cx="10353762" cy="1352550"/>
          </a:xfrm>
        </p:spPr>
        <p:txBody>
          <a:bodyPr/>
          <a:lstStyle/>
          <a:p>
            <a:r>
              <a:rPr lang="en-US" dirty="0"/>
              <a:t>As our browser has the IP address (the “phone number” in the “phone book”) is will send a GET request to the serve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22CC01-4BC7-4217-AFDC-F296CCB13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277" y="4015691"/>
            <a:ext cx="3996797" cy="238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55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FC-8544-4DC6-8781-7A789EF0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The response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57765-A9BF-470F-93C4-9C3EAE78E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22416"/>
            <a:ext cx="10353762" cy="366878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server determines we use the same language (HTML) and the same protocol (HTTP)</a:t>
            </a:r>
          </a:p>
          <a:p>
            <a:r>
              <a:rPr lang="en-US" dirty="0"/>
              <a:t>Possible responses: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Informational</a:t>
            </a: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responses</a:t>
            </a: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( 100 – 199 )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Successful</a:t>
            </a: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responses</a:t>
            </a: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( 200 – 299 )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Redirection messages ( 300 – 399 )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Client </a:t>
            </a:r>
            <a:r>
              <a:rPr lang="fr-F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error</a:t>
            </a: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responses</a:t>
            </a: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( 400 – 499 )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Server </a:t>
            </a:r>
            <a:r>
              <a:rPr lang="fr-F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error</a:t>
            </a: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responses</a:t>
            </a:r>
            <a:r>
              <a:rPr lang="fr-F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( 500 – 599 )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B943FE-AE2B-4CC0-A05D-3E6D28C0C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239" y="2760333"/>
            <a:ext cx="4124901" cy="37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9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8D33-92BB-4C70-9990-BAAB7BA8B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conclusion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5F63D-1BD7-4E8E-92BB-200272AFD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624805"/>
          </a:xfrm>
        </p:spPr>
        <p:txBody>
          <a:bodyPr/>
          <a:lstStyle/>
          <a:p>
            <a:r>
              <a:rPr lang="en-US" dirty="0"/>
              <a:t>The server sends the response to the client and the web page is displayed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4C4FA5-34BB-4DC8-908D-B2FAA0AA8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7762" y="3065649"/>
            <a:ext cx="6658947" cy="308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6273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{5B212F82-083E-43C5-99FA-25524B5D4CAF}tf11665031_win32</Template>
  <TotalTime>20</TotalTime>
  <Words>202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</vt:lpstr>
      <vt:lpstr>Arial Nova</vt:lpstr>
      <vt:lpstr>Arial Nova Light</vt:lpstr>
      <vt:lpstr>Wingdings 2</vt:lpstr>
      <vt:lpstr>SlateVTI</vt:lpstr>
      <vt:lpstr>WWW Lifecyle</vt:lpstr>
      <vt:lpstr>1. The “caller”</vt:lpstr>
      <vt:lpstr>2. The “phone book”</vt:lpstr>
      <vt:lpstr>3. The “phone number” and dial </vt:lpstr>
      <vt:lpstr>4. The response </vt:lpstr>
      <vt:lpstr>The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 Lifecyle</dc:title>
  <dc:creator>Turtu, Alexandru</dc:creator>
  <cp:lastModifiedBy>Turtu, Alexandru</cp:lastModifiedBy>
  <cp:revision>3</cp:revision>
  <dcterms:created xsi:type="dcterms:W3CDTF">2021-10-25T08:18:34Z</dcterms:created>
  <dcterms:modified xsi:type="dcterms:W3CDTF">2021-10-25T08:39:01Z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